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  <p:embeddedFont>
      <p:font typeface="Merriweather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22" Type="http://schemas.openxmlformats.org/officeDocument/2006/relationships/font" Target="fonts/Lato-boldItalic.fntdata"/><Relationship Id="rId21" Type="http://schemas.openxmlformats.org/officeDocument/2006/relationships/font" Target="fonts/Lato-italic.fntdata"/><Relationship Id="rId24" Type="http://schemas.openxmlformats.org/officeDocument/2006/relationships/font" Target="fonts/Merriweather-bold.fntdata"/><Relationship Id="rId23" Type="http://schemas.openxmlformats.org/officeDocument/2006/relationships/font" Target="fonts/Merriweather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Merriweather-boldItalic.fntdata"/><Relationship Id="rId25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Roboto-regular.fntdata"/><Relationship Id="rId14" Type="http://schemas.openxmlformats.org/officeDocument/2006/relationships/slide" Target="slides/slide9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19" Type="http://schemas.openxmlformats.org/officeDocument/2006/relationships/font" Target="fonts/Lato-regular.fntdata"/><Relationship Id="rId18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3d065dc8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3d065dc8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43d065dc8a_0_133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43d065dc8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43d065dc8a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43d065dc8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43d065dc8a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43d065dc8a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3d065dc8a_0_454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43d065dc8a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43d065dc8a_0_484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43d065dc8a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43d065dc8a_0_504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43d065dc8a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43d065dc8a_0_53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43d065dc8a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60" name="Google Shape;60;p15"/>
          <p:cNvSpPr/>
          <p:nvPr/>
        </p:nvSpPr>
        <p:spPr>
          <a:xfrm>
            <a:off x="401600" y="455700"/>
            <a:ext cx="4232100" cy="42321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5"/>
          <p:cNvSpPr/>
          <p:nvPr>
            <p:ph idx="2" type="pic"/>
          </p:nvPr>
        </p:nvSpPr>
        <p:spPr>
          <a:xfrm>
            <a:off x="0" y="857275"/>
            <a:ext cx="4232100" cy="33672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5"/>
          <p:cNvSpPr txBox="1"/>
          <p:nvPr/>
        </p:nvSpPr>
        <p:spPr>
          <a:xfrm>
            <a:off x="4880925" y="1560050"/>
            <a:ext cx="378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Este soy yo y esta es mi historia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3" name="Google Shape;63;p15"/>
          <p:cNvSpPr txBox="1"/>
          <p:nvPr/>
        </p:nvSpPr>
        <p:spPr>
          <a:xfrm>
            <a:off x="4880925" y="2038875"/>
            <a:ext cx="40467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chemeClr val="dk2"/>
                </a:solidFill>
              </a:rPr>
              <a:t>Esta es mi historia. Y, por esto, tienes mi compromiso de que voy a dar lo mejor de mí, para que el tiempo que vas a invertir en esta formación valga más para ti que haberlo invertido en cualquier otra cosa.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6" name="Google Shape;86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7" name="Google Shape;87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vimeo.com/manage/videos/936186553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vimeo.com/936186553?share=copy" TargetMode="External"/><Relationship Id="rId6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 txBox="1"/>
          <p:nvPr/>
        </p:nvSpPr>
        <p:spPr>
          <a:xfrm>
            <a:off x="1835100" y="947975"/>
            <a:ext cx="5473800" cy="19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Guía de preparación para tu sesión LOVERENEW Personalizada</a:t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1835100" y="2994125"/>
            <a:ext cx="4101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Todo lo que necesitas saber (y un poco más) antes de tu sesión gratuita</a:t>
            </a:r>
            <a:endParaRPr/>
          </a:p>
        </p:txBody>
      </p:sp>
      <p:sp>
        <p:nvSpPr>
          <p:cNvPr id="102" name="Google Shape;102;p25"/>
          <p:cNvSpPr txBox="1"/>
          <p:nvPr/>
        </p:nvSpPr>
        <p:spPr>
          <a:xfrm>
            <a:off x="3524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25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LOVERENEW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4" name="Google Shape;10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6525" y="4493188"/>
            <a:ext cx="1327793" cy="49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/>
          <p:nvPr/>
        </p:nvSpPr>
        <p:spPr>
          <a:xfrm>
            <a:off x="4235900" y="86625"/>
            <a:ext cx="4908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6"/>
          <p:cNvSpPr txBox="1"/>
          <p:nvPr/>
        </p:nvSpPr>
        <p:spPr>
          <a:xfrm>
            <a:off x="715100" y="462200"/>
            <a:ext cx="33459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DEBES SABER Y MIRAR ANTES DE TU SESIÓN GRATIS?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26"/>
          <p:cNvSpPr txBox="1"/>
          <p:nvPr/>
        </p:nvSpPr>
        <p:spPr>
          <a:xfrm>
            <a:off x="352400" y="4573175"/>
            <a:ext cx="38835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26"/>
          <p:cNvSpPr/>
          <p:nvPr/>
        </p:nvSpPr>
        <p:spPr>
          <a:xfrm rot="5400000">
            <a:off x="354650" y="722725"/>
            <a:ext cx="183300" cy="187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6"/>
          <p:cNvSpPr txBox="1"/>
          <p:nvPr/>
        </p:nvSpPr>
        <p:spPr>
          <a:xfrm>
            <a:off x="4572000" y="553775"/>
            <a:ext cx="38835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El propósito principal de esta sesión es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descubrir cuale son los puntos que te impiden pasar página o evitar los conflictos de pareja , cómo esto está afectando tu vida.  Además ver las diferentes soluciones en tu caso.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TU LOGO AQUÍ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5" name="Google Shape;11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6525" y="4493188"/>
            <a:ext cx="1327793" cy="49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/>
          <p:nvPr/>
        </p:nvSpPr>
        <p:spPr>
          <a:xfrm>
            <a:off x="510950" y="630450"/>
            <a:ext cx="2792400" cy="388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7"/>
          <p:cNvSpPr txBox="1"/>
          <p:nvPr>
            <p:ph idx="1" type="subTitle"/>
          </p:nvPr>
        </p:nvSpPr>
        <p:spPr>
          <a:xfrm>
            <a:off x="3715200" y="2796725"/>
            <a:ext cx="49002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SUBTÍTULO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2" name="Google Shape;122;p2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5633" l="0" r="0" t="5642"/>
          <a:stretch/>
        </p:blipFill>
        <p:spPr>
          <a:xfrm>
            <a:off x="5303050" y="630450"/>
            <a:ext cx="2907600" cy="3439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7"/>
          <p:cNvSpPr txBox="1"/>
          <p:nvPr/>
        </p:nvSpPr>
        <p:spPr>
          <a:xfrm>
            <a:off x="715100" y="568825"/>
            <a:ext cx="3345900" cy="49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 que hacemos</a:t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7"/>
          <p:cNvSpPr txBox="1"/>
          <p:nvPr/>
        </p:nvSpPr>
        <p:spPr>
          <a:xfrm>
            <a:off x="352400" y="4573175"/>
            <a:ext cx="38835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27"/>
          <p:cNvSpPr/>
          <p:nvPr/>
        </p:nvSpPr>
        <p:spPr>
          <a:xfrm rot="5400000">
            <a:off x="354650" y="722725"/>
            <a:ext cx="183300" cy="187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7"/>
          <p:cNvSpPr txBox="1"/>
          <p:nvPr/>
        </p:nvSpPr>
        <p:spPr>
          <a:xfrm>
            <a:off x="715100" y="1890650"/>
            <a:ext cx="38835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LOVERENEW  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nació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de la 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búsqueda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constante por tener una 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relación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con disfrute , AMOR y COMPLICIDAD. Y eso quiero para ti.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Si sueles atraer el mismo tipo de 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relación</a:t>
            </a: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Si quieres olvidar a tu ex,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Si tienes conflictos y quieres evitar un divorcio.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7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TU LOGO AQUÍ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8" name="Google Shape;12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6200" y="4299238"/>
            <a:ext cx="1327793" cy="49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 txBox="1"/>
          <p:nvPr/>
        </p:nvSpPr>
        <p:spPr>
          <a:xfrm>
            <a:off x="1842150" y="56425"/>
            <a:ext cx="5459700" cy="79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s" sz="162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¿CÓMO FUNCIONA LOVERENEW?</a:t>
            </a:r>
            <a:endParaRPr b="1" sz="162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2521200" y="729925"/>
            <a:ext cx="4101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Mira nuestro programa por dentro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8"/>
          <p:cNvSpPr txBox="1"/>
          <p:nvPr/>
        </p:nvSpPr>
        <p:spPr>
          <a:xfrm>
            <a:off x="6998250" y="3967225"/>
            <a:ext cx="138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Clic aquí para ver el vídeo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28">
            <a:hlinkClick r:id="rId3"/>
          </p:cNvPr>
          <p:cNvSpPr/>
          <p:nvPr/>
        </p:nvSpPr>
        <p:spPr>
          <a:xfrm rot="-5400000">
            <a:off x="6848400" y="4074250"/>
            <a:ext cx="147900" cy="151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8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TU LOGO AQUÍ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8"/>
          <p:cNvSpPr txBox="1"/>
          <p:nvPr/>
        </p:nvSpPr>
        <p:spPr>
          <a:xfrm>
            <a:off x="3103350" y="2774688"/>
            <a:ext cx="293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/>
          </a:p>
        </p:txBody>
      </p:sp>
      <p:pic>
        <p:nvPicPr>
          <p:cNvPr id="139" name="Google Shape;13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6525" y="4493188"/>
            <a:ext cx="1327793" cy="4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/>
          <p:nvPr/>
        </p:nvSpPr>
        <p:spPr>
          <a:xfrm>
            <a:off x="3103350" y="2710738"/>
            <a:ext cx="293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/>
              <a:t>Pon aquí una captura de tu VSL</a:t>
            </a:r>
            <a:endParaRPr i="1" sz="1200"/>
          </a:p>
        </p:txBody>
      </p:sp>
      <p:pic>
        <p:nvPicPr>
          <p:cNvPr id="141" name="Google Shape;141;p2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7800" y="2006675"/>
            <a:ext cx="4101600" cy="221743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8"/>
          <p:cNvSpPr txBox="1"/>
          <p:nvPr/>
        </p:nvSpPr>
        <p:spPr>
          <a:xfrm>
            <a:off x="3524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/>
          <p:nvPr/>
        </p:nvSpPr>
        <p:spPr>
          <a:xfrm>
            <a:off x="4933900" y="0"/>
            <a:ext cx="42102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9"/>
          <p:cNvSpPr txBox="1"/>
          <p:nvPr/>
        </p:nvSpPr>
        <p:spPr>
          <a:xfrm>
            <a:off x="735100" y="216975"/>
            <a:ext cx="32163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9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TU LOGO AQUÍ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9"/>
          <p:cNvSpPr txBox="1"/>
          <p:nvPr/>
        </p:nvSpPr>
        <p:spPr>
          <a:xfrm>
            <a:off x="5539000" y="27572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1" name="Google Shape;15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6525" y="4493188"/>
            <a:ext cx="1327793" cy="49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7775" y="618463"/>
            <a:ext cx="1891305" cy="375690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153" name="Google Shape;15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75575" y="602850"/>
            <a:ext cx="1857046" cy="378812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54" name="Google Shape;154;p29"/>
          <p:cNvSpPr txBox="1"/>
          <p:nvPr/>
        </p:nvSpPr>
        <p:spPr>
          <a:xfrm>
            <a:off x="3524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/>
        </p:nvSpPr>
        <p:spPr>
          <a:xfrm>
            <a:off x="715100" y="611125"/>
            <a:ext cx="33459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BRAINSTORMING PRE-SESIÓN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30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TU LOGO AQUÍ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30"/>
          <p:cNvSpPr/>
          <p:nvPr/>
        </p:nvSpPr>
        <p:spPr>
          <a:xfrm rot="5400000">
            <a:off x="354650" y="722725"/>
            <a:ext cx="183300" cy="187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0"/>
          <p:cNvSpPr txBox="1"/>
          <p:nvPr/>
        </p:nvSpPr>
        <p:spPr>
          <a:xfrm>
            <a:off x="715100" y="947050"/>
            <a:ext cx="612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Responde a estas preguntas a modo de brainstorming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" name="Google Shape;163;p30"/>
          <p:cNvSpPr txBox="1"/>
          <p:nvPr/>
        </p:nvSpPr>
        <p:spPr>
          <a:xfrm>
            <a:off x="715100" y="1548788"/>
            <a:ext cx="6927000" cy="9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¿Cuáles son los mayores obstáculos que estás teniendo en este momento?</a:t>
            </a:r>
            <a:r>
              <a:rPr lang="es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64" name="Google Shape;164;p30"/>
          <p:cNvSpPr/>
          <p:nvPr/>
        </p:nvSpPr>
        <p:spPr>
          <a:xfrm>
            <a:off x="807200" y="1902896"/>
            <a:ext cx="7067700" cy="4002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0"/>
          <p:cNvSpPr txBox="1"/>
          <p:nvPr/>
        </p:nvSpPr>
        <p:spPr>
          <a:xfrm>
            <a:off x="715100" y="2507800"/>
            <a:ext cx="6927000" cy="9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¿Qué te gustaría crear o conseguir en los próximos 6 meses gracias a [Nombre de tu programa]?</a:t>
            </a:r>
            <a:r>
              <a:rPr lang="es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66" name="Google Shape;166;p30"/>
          <p:cNvSpPr/>
          <p:nvPr/>
        </p:nvSpPr>
        <p:spPr>
          <a:xfrm>
            <a:off x="807200" y="2861908"/>
            <a:ext cx="7067700" cy="4002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0"/>
          <p:cNvSpPr txBox="1"/>
          <p:nvPr/>
        </p:nvSpPr>
        <p:spPr>
          <a:xfrm>
            <a:off x="715100" y="3466275"/>
            <a:ext cx="6927000" cy="9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¿Por qué es necesario e importante para ti y los tuyos conseguir esos objetivos?</a:t>
            </a:r>
            <a:r>
              <a:rPr lang="es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68" name="Google Shape;168;p30"/>
          <p:cNvSpPr/>
          <p:nvPr/>
        </p:nvSpPr>
        <p:spPr>
          <a:xfrm>
            <a:off x="807200" y="3820383"/>
            <a:ext cx="7067700" cy="4002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6525" y="4493188"/>
            <a:ext cx="1327793" cy="4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0"/>
          <p:cNvSpPr txBox="1"/>
          <p:nvPr/>
        </p:nvSpPr>
        <p:spPr>
          <a:xfrm>
            <a:off x="3524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/>
        </p:nvSpPr>
        <p:spPr>
          <a:xfrm>
            <a:off x="715100" y="611125"/>
            <a:ext cx="33459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PREGUNTAS FRECUENTES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31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TU LOGO AQUÍ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31"/>
          <p:cNvSpPr/>
          <p:nvPr/>
        </p:nvSpPr>
        <p:spPr>
          <a:xfrm rot="5400000">
            <a:off x="354650" y="722725"/>
            <a:ext cx="183300" cy="187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1"/>
          <p:cNvSpPr txBox="1"/>
          <p:nvPr/>
        </p:nvSpPr>
        <p:spPr>
          <a:xfrm>
            <a:off x="715100" y="947050"/>
            <a:ext cx="612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Preguntas frecuentas sobre LOVERENEWrespondidas: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1273300" y="1933425"/>
            <a:ext cx="115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Lato"/>
                <a:ea typeface="Lato"/>
                <a:cs typeface="Lato"/>
                <a:sym typeface="Lato"/>
              </a:rPr>
              <a:t>Pregunta 1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0" name="Google Shape;180;p31"/>
          <p:cNvSpPr txBox="1"/>
          <p:nvPr/>
        </p:nvSpPr>
        <p:spPr>
          <a:xfrm>
            <a:off x="1273300" y="2399750"/>
            <a:ext cx="3529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¿Cuanto tiempo a la semana tengo que dedicarle al programa?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 un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mínimo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de 20 minutos al dia ya consigues un buen resultado , aunque depende del caso.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1" name="Google Shape;181;p31"/>
          <p:cNvSpPr/>
          <p:nvPr/>
        </p:nvSpPr>
        <p:spPr>
          <a:xfrm rot="5400000">
            <a:off x="1087750" y="2039625"/>
            <a:ext cx="183300" cy="187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1"/>
          <p:cNvSpPr txBox="1"/>
          <p:nvPr/>
        </p:nvSpPr>
        <p:spPr>
          <a:xfrm>
            <a:off x="5217625" y="1933425"/>
            <a:ext cx="115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Lato"/>
                <a:ea typeface="Lato"/>
                <a:cs typeface="Lato"/>
                <a:sym typeface="Lato"/>
              </a:rPr>
              <a:t>Pregunta 2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3" name="Google Shape;183;p31"/>
          <p:cNvSpPr/>
          <p:nvPr/>
        </p:nvSpPr>
        <p:spPr>
          <a:xfrm rot="5400000">
            <a:off x="5032075" y="2039625"/>
            <a:ext cx="183300" cy="187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1"/>
          <p:cNvSpPr txBox="1"/>
          <p:nvPr/>
        </p:nvSpPr>
        <p:spPr>
          <a:xfrm>
            <a:off x="5217625" y="2399750"/>
            <a:ext cx="35292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Si consigo el objetivo, ¿Como se que no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tendré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recaídas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?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El punto fuerte de LOVERENEW es que descubre y soluciona en la raiz osea donde se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originó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la situacion, ademas tendras las herramientas que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 adaptan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 tu caso.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5" name="Google Shape;18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6525" y="4493188"/>
            <a:ext cx="1327793" cy="4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/>
          <p:nvPr/>
        </p:nvSpPr>
        <p:spPr>
          <a:xfrm>
            <a:off x="3524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/>
          <p:nvPr/>
        </p:nvSpPr>
        <p:spPr>
          <a:xfrm>
            <a:off x="4235900" y="100"/>
            <a:ext cx="4908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2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TU LOGO AQUÍ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32"/>
          <p:cNvSpPr txBox="1"/>
          <p:nvPr/>
        </p:nvSpPr>
        <p:spPr>
          <a:xfrm>
            <a:off x="623450" y="1653775"/>
            <a:ext cx="115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Lato"/>
                <a:ea typeface="Lato"/>
                <a:cs typeface="Lato"/>
                <a:sym typeface="Lato"/>
              </a:rPr>
              <a:t>Pregunta 3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4" name="Google Shape;194;p32"/>
          <p:cNvSpPr/>
          <p:nvPr/>
        </p:nvSpPr>
        <p:spPr>
          <a:xfrm rot="5400000">
            <a:off x="437900" y="1759975"/>
            <a:ext cx="183300" cy="187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2"/>
          <p:cNvSpPr txBox="1"/>
          <p:nvPr/>
        </p:nvSpPr>
        <p:spPr>
          <a:xfrm>
            <a:off x="5019200" y="1653675"/>
            <a:ext cx="115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Lato"/>
                <a:ea typeface="Lato"/>
                <a:cs typeface="Lato"/>
                <a:sym typeface="Lato"/>
              </a:rPr>
              <a:t>Pregunta 4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6" name="Google Shape;196;p32"/>
          <p:cNvSpPr/>
          <p:nvPr/>
        </p:nvSpPr>
        <p:spPr>
          <a:xfrm rot="5400000">
            <a:off x="4833650" y="1759875"/>
            <a:ext cx="183300" cy="1878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2"/>
          <p:cNvSpPr txBox="1"/>
          <p:nvPr/>
        </p:nvSpPr>
        <p:spPr>
          <a:xfrm>
            <a:off x="623450" y="2120013"/>
            <a:ext cx="35292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¿Si me surgen dudas como puedo solucionarlas?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endrás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soporte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través del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email o whatsapp de lunes a viernes de 9:00 a 18:00 a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demás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tendrás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sesión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todas las semanas.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8" name="Google Shape;198;p32"/>
          <p:cNvSpPr txBox="1"/>
          <p:nvPr/>
        </p:nvSpPr>
        <p:spPr>
          <a:xfrm>
            <a:off x="5019200" y="2120013"/>
            <a:ext cx="3529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¿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Qué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garantías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éxito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tengo?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La 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garantía</a:t>
            </a:r>
            <a:r>
              <a:rPr lang="e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por nuestra parte es que consigas el objetivo en el tiempo expresado y velaremos por ello hasta conseguirlo.  Siempre que tu compromiso sea 10/10.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9" name="Google Shape;19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6525" y="4493188"/>
            <a:ext cx="1327793" cy="4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 txBox="1"/>
          <p:nvPr/>
        </p:nvSpPr>
        <p:spPr>
          <a:xfrm>
            <a:off x="3524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/>
        </p:nvSpPr>
        <p:spPr>
          <a:xfrm>
            <a:off x="1259500" y="2064900"/>
            <a:ext cx="26919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¡NOS VEMOS EN LA SESIÓN!</a:t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33"/>
          <p:cNvSpPr txBox="1"/>
          <p:nvPr/>
        </p:nvSpPr>
        <p:spPr>
          <a:xfrm>
            <a:off x="49339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000">
                <a:latin typeface="Roboto"/>
                <a:ea typeface="Roboto"/>
                <a:cs typeface="Roboto"/>
                <a:sym typeface="Roboto"/>
              </a:rPr>
              <a:t>TU LOGO AQUÍ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7" name="Google Shape;207;p3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9" r="89" t="0"/>
          <a:stretch/>
        </p:blipFill>
        <p:spPr>
          <a:xfrm>
            <a:off x="4414125" y="0"/>
            <a:ext cx="3232800" cy="43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6525" y="4493188"/>
            <a:ext cx="1327793" cy="4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3"/>
          <p:cNvSpPr txBox="1"/>
          <p:nvPr/>
        </p:nvSpPr>
        <p:spPr>
          <a:xfrm>
            <a:off x="352400" y="4573175"/>
            <a:ext cx="388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latin typeface="Roboto"/>
                <a:ea typeface="Roboto"/>
                <a:cs typeface="Roboto"/>
                <a:sym typeface="Roboto"/>
              </a:rPr>
              <a:t>LOVERENEW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4CCCC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